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3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5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63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91.png"/><Relationship Id="rId39" Type="http://schemas.openxmlformats.org/officeDocument/2006/relationships/image" Target="../media/image142.png"/><Relationship Id="rId21" Type="http://schemas.openxmlformats.org/officeDocument/2006/relationships/image" Target="../media/image125.png"/><Relationship Id="rId34" Type="http://schemas.openxmlformats.org/officeDocument/2006/relationships/image" Target="../media/image137.png"/><Relationship Id="rId42" Type="http://schemas.openxmlformats.org/officeDocument/2006/relationships/image" Target="../media/image145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5.png"/><Relationship Id="rId37" Type="http://schemas.openxmlformats.org/officeDocument/2006/relationships/image" Target="../media/image140.png"/><Relationship Id="rId40" Type="http://schemas.openxmlformats.org/officeDocument/2006/relationships/image" Target="../media/image143.png"/><Relationship Id="rId45" Type="http://schemas.openxmlformats.org/officeDocument/2006/relationships/image" Target="../media/image14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1.png"/><Relationship Id="rId36" Type="http://schemas.openxmlformats.org/officeDocument/2006/relationships/image" Target="../media/image13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4.png"/><Relationship Id="rId44" Type="http://schemas.openxmlformats.org/officeDocument/2006/relationships/image" Target="../media/image14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Relationship Id="rId43" Type="http://schemas.openxmlformats.org/officeDocument/2006/relationships/image" Target="../media/image146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Relationship Id="rId46" Type="http://schemas.openxmlformats.org/officeDocument/2006/relationships/image" Target="../media/image149.png"/><Relationship Id="rId20" Type="http://schemas.openxmlformats.org/officeDocument/2006/relationships/image" Target="../media/image124.png"/><Relationship Id="rId41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91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29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31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30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2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3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11" Type="http://schemas.openxmlformats.org/officeDocument/2006/relationships/image" Target="../media/image131.png"/><Relationship Id="rId5" Type="http://schemas.openxmlformats.org/officeDocument/2006/relationships/image" Target="../media/image186.png"/><Relationship Id="rId15" Type="http://schemas.openxmlformats.org/officeDocument/2006/relationships/image" Target="../media/image194.png"/><Relationship Id="rId10" Type="http://schemas.openxmlformats.org/officeDocument/2006/relationships/image" Target="../media/image13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226.png"/><Relationship Id="rId39" Type="http://schemas.openxmlformats.org/officeDocument/2006/relationships/image" Target="../media/image193.png"/><Relationship Id="rId21" Type="http://schemas.openxmlformats.org/officeDocument/2006/relationships/image" Target="../media/image221.png"/><Relationship Id="rId34" Type="http://schemas.openxmlformats.org/officeDocument/2006/relationships/image" Target="../media/image234.png"/><Relationship Id="rId42" Type="http://schemas.openxmlformats.org/officeDocument/2006/relationships/image" Target="../media/image241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29" Type="http://schemas.openxmlformats.org/officeDocument/2006/relationships/image" Target="../media/image229.png"/><Relationship Id="rId41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24" Type="http://schemas.openxmlformats.org/officeDocument/2006/relationships/image" Target="../media/image224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39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31" Type="http://schemas.openxmlformats.org/officeDocument/2006/relationships/image" Target="../media/image231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4.png"/><Relationship Id="rId4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5.png"/><Relationship Id="rId18" Type="http://schemas.openxmlformats.org/officeDocument/2006/relationships/image" Target="../media/image259.png"/><Relationship Id="rId26" Type="http://schemas.openxmlformats.org/officeDocument/2006/relationships/image" Target="../media/image195.png"/><Relationship Id="rId39" Type="http://schemas.openxmlformats.org/officeDocument/2006/relationships/image" Target="../media/image278.png"/><Relationship Id="rId21" Type="http://schemas.openxmlformats.org/officeDocument/2006/relationships/image" Target="../media/image262.png"/><Relationship Id="rId34" Type="http://schemas.openxmlformats.org/officeDocument/2006/relationships/image" Target="../media/image274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29" Type="http://schemas.openxmlformats.org/officeDocument/2006/relationships/image" Target="../media/image269.png"/><Relationship Id="rId41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24" Type="http://schemas.openxmlformats.org/officeDocument/2006/relationships/image" Target="../media/image265.png"/><Relationship Id="rId32" Type="http://schemas.openxmlformats.org/officeDocument/2006/relationships/image" Target="../media/image272.png"/><Relationship Id="rId37" Type="http://schemas.openxmlformats.org/officeDocument/2006/relationships/image" Target="../media/image196.png"/><Relationship Id="rId40" Type="http://schemas.openxmlformats.org/officeDocument/2006/relationships/image" Target="../media/image279.png"/><Relationship Id="rId5" Type="http://schemas.openxmlformats.org/officeDocument/2006/relationships/image" Target="../media/image247.png"/><Relationship Id="rId15" Type="http://schemas.openxmlformats.org/officeDocument/2006/relationships/image" Target="../media/image194.png"/><Relationship Id="rId23" Type="http://schemas.openxmlformats.org/officeDocument/2006/relationships/image" Target="../media/image264.png"/><Relationship Id="rId28" Type="http://schemas.openxmlformats.org/officeDocument/2006/relationships/image" Target="../media/image268.png"/><Relationship Id="rId36" Type="http://schemas.openxmlformats.org/officeDocument/2006/relationships/image" Target="../media/image276.png"/><Relationship Id="rId10" Type="http://schemas.openxmlformats.org/officeDocument/2006/relationships/image" Target="../media/image252.png"/><Relationship Id="rId19" Type="http://schemas.openxmlformats.org/officeDocument/2006/relationships/image" Target="../media/image260.png"/><Relationship Id="rId31" Type="http://schemas.openxmlformats.org/officeDocument/2006/relationships/image" Target="../media/image271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3.png"/><Relationship Id="rId27" Type="http://schemas.openxmlformats.org/officeDocument/2006/relationships/image" Target="../media/image267.png"/><Relationship Id="rId30" Type="http://schemas.openxmlformats.org/officeDocument/2006/relationships/image" Target="../media/image270.png"/><Relationship Id="rId35" Type="http://schemas.openxmlformats.org/officeDocument/2006/relationships/image" Target="../media/image275.png"/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12" Type="http://schemas.openxmlformats.org/officeDocument/2006/relationships/image" Target="../media/image254.png"/><Relationship Id="rId17" Type="http://schemas.openxmlformats.org/officeDocument/2006/relationships/image" Target="../media/image258.png"/><Relationship Id="rId25" Type="http://schemas.openxmlformats.org/officeDocument/2006/relationships/image" Target="../media/image266.png"/><Relationship Id="rId33" Type="http://schemas.openxmlformats.org/officeDocument/2006/relationships/image" Target="../media/image273.png"/><Relationship Id="rId38" Type="http://schemas.openxmlformats.org/officeDocument/2006/relationships/image" Target="../media/image2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2.png"/><Relationship Id="rId7" Type="http://schemas.openxmlformats.org/officeDocument/2006/relationships/image" Target="../media/image285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189.png"/><Relationship Id="rId4" Type="http://schemas.openxmlformats.org/officeDocument/2006/relationships/image" Target="../media/image283.png"/><Relationship Id="rId9" Type="http://schemas.openxmlformats.org/officeDocument/2006/relationships/image" Target="../media/image1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2.png"/><Relationship Id="rId7" Type="http://schemas.openxmlformats.org/officeDocument/2006/relationships/image" Target="../media/image188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Relationship Id="rId9" Type="http://schemas.openxmlformats.org/officeDocument/2006/relationships/image" Target="../media/image2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97.png"/><Relationship Id="rId7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65.pn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30.png"/><Relationship Id="rId7" Type="http://schemas.openxmlformats.org/officeDocument/2006/relationships/image" Target="../media/image333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2.png"/><Relationship Id="rId10" Type="http://schemas.openxmlformats.org/officeDocument/2006/relationships/image" Target="../media/image336.png"/><Relationship Id="rId4" Type="http://schemas.openxmlformats.org/officeDocument/2006/relationships/image" Target="../media/image331.png"/><Relationship Id="rId9" Type="http://schemas.openxmlformats.org/officeDocument/2006/relationships/image" Target="../media/image3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837AD1-179B-E889-4091-06435EFD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34" y="1649199"/>
            <a:ext cx="1453627" cy="24661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51" y="4725381"/>
            <a:ext cx="1467419" cy="1643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-12.3424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7072407" y="19896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829111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798" y="2317284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952304" y="19024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32" y="2317284"/>
            <a:ext cx="1773808" cy="2134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1FAC6-C3A7-CCA4-088B-8D593954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" y="2266687"/>
            <a:ext cx="1809426" cy="21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416421" y="2767537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2BA94-F337-5CAB-5CEF-3A792E75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33" y="2259005"/>
            <a:ext cx="2126404" cy="241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1894675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B710C9-6328-A595-D253-3E8977954C0C}"/>
              </a:ext>
            </a:extLst>
          </p:cNvPr>
          <p:cNvSpPr/>
          <p:nvPr/>
        </p:nvSpPr>
        <p:spPr>
          <a:xfrm>
            <a:off x="4410634" y="2819401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26" y="220089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050264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1208403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3" y="2339389"/>
            <a:ext cx="2018873" cy="22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74288</TotalTime>
  <Words>996</Words>
  <Application>Microsoft Office PowerPoint</Application>
  <PresentationFormat>Widescreen</PresentationFormat>
  <Paragraphs>194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269</cp:revision>
  <dcterms:created xsi:type="dcterms:W3CDTF">2023-07-26T17:49:20Z</dcterms:created>
  <dcterms:modified xsi:type="dcterms:W3CDTF">2025-04-05T23:49:24Z</dcterms:modified>
</cp:coreProperties>
</file>